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4" r:id="rId3"/>
    <p:sldId id="258" r:id="rId4"/>
    <p:sldId id="259" r:id="rId5"/>
    <p:sldId id="261" r:id="rId6"/>
    <p:sldId id="266" r:id="rId7"/>
    <p:sldId id="262" r:id="rId8"/>
    <p:sldId id="263" r:id="rId9"/>
    <p:sldId id="265" r:id="rId10"/>
    <p:sldId id="279" r:id="rId11"/>
    <p:sldId id="280" r:id="rId12"/>
    <p:sldId id="267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4" autoAdjust="0"/>
    <p:restoredTop sz="86434" autoAdjust="0"/>
  </p:normalViewPr>
  <p:slideViewPr>
    <p:cSldViewPr>
      <p:cViewPr>
        <p:scale>
          <a:sx n="66" d="100"/>
          <a:sy n="66" d="100"/>
        </p:scale>
        <p:origin x="-1278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53427-09C4-49F8-90BA-4198BD7E906E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B45EF3-A3CA-41D0-B354-EEF2967A2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88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11B1BE-5FFB-44FD-AF89-2A043F9612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679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971B-B0DC-4F51-9279-9FC54F0C379C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6077-0857-4D10-9B88-C46D16874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3545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601F-BB64-4721-9791-9B1B08D141F6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E9C4-ADE9-4CFF-85E6-E692E914F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2603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2ED8-7A50-498A-ACE7-298833C3CB36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BDDD-98CF-4D11-9183-E1175D7AE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5496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F632C-3BB1-49B6-9DB0-83A215DD1736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169E-E1F8-4B7D-857E-F2A3B1657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8159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5077-E3AB-4F95-89E2-1DAE784B4DBC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89E4-5C14-402D-B04D-A4E0D1A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95771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51F6-7D3C-4E79-910E-CD196A369052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8160-B3E2-44C0-8A26-B0CB846B0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40335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B20C-20B3-4C99-AE11-87A3FC6948A6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EFBA-0642-4190-8F95-999526B8C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023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EC19-9438-4E20-BDCB-7BDD99E2CA48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49F6-E5B8-4525-832D-3AC2DF7C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72345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DBEC6-B373-4BA2-B02B-071BDD2D91D0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1DD9-A670-4C78-9A43-3FE462611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9737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D58F-A919-4CBB-BD7C-002C1545375A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6C6A-40EF-4773-923E-3E3E1780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3032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E46E-01CC-41E5-840A-85011688FB2C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8207-6BA5-426D-BFBD-81946DE98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74203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AC5C76-434B-4EE5-A695-DFA9CFE9B36B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D4F18B-6A41-41AE-BB65-2C6FA6E53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1" descr="mouseman.gif" title="Thinking ma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657600"/>
            <a:ext cx="36972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447800" y="1784350"/>
            <a:ext cx="65210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smtClean="0">
                <a:latin typeface="Arial Rounded MT Bold" pitchFamily="34" charset="0"/>
              </a:rPr>
              <a:t>1.3 </a:t>
            </a:r>
            <a:r>
              <a:rPr lang="en-US" altLang="en-US" sz="5400" dirty="0">
                <a:latin typeface="Arial Rounded MT Bold" pitchFamily="34" charset="0"/>
              </a:rPr>
              <a:t>Mouse Training</a:t>
            </a:r>
          </a:p>
        </p:txBody>
      </p:sp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637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7498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Mouse Training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838200" y="1514475"/>
            <a:ext cx="76374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Use the Mouse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60985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The mouse controls where the cursor on the screen goes.</a:t>
            </a:r>
          </a:p>
        </p:txBody>
      </p:sp>
      <p:pic>
        <p:nvPicPr>
          <p:cNvPr id="11268" name="Picture 10" title="hand clicking mou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4384675"/>
            <a:ext cx="4495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273" y="23622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673" y="24483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hold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2667000" y="1514475"/>
            <a:ext cx="39258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The Cursor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655888"/>
            <a:ext cx="82296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The cursor changes shape depending on its location and what it is told to do.</a:t>
            </a:r>
          </a:p>
        </p:txBody>
      </p:sp>
      <p:pic>
        <p:nvPicPr>
          <p:cNvPr id="12292" name="Picture 9" descr="arrow.gif" title="Arrow ic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1" descr="double headed arrow.gif" title="Left Right Scroll Ic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43434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2" descr="not allowed.gif" title="Not Allowed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4784725"/>
            <a:ext cx="701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3" descr="pointer.gif" title="Finder Pointing ico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609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4" descr="select.gif" title="Text Select ico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478472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5" descr="busy.gif" title="Thinking Ico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19600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title="Library Archives 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135" y="323533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title="Libraries and Literacy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535" y="332147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Cursor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838200" y="1514475"/>
            <a:ext cx="76374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Use the Mouse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547938"/>
            <a:ext cx="81534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To interact with objects on the  screen, the cursor is moved over the object by moving the mouse and a button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on the mouse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depressed or "</a:t>
            </a:r>
            <a:r>
              <a:rPr lang="en-US" altLang="en-US" sz="3600" dirty="0" smtClean="0"/>
              <a:t>clicked." </a:t>
            </a:r>
            <a:endParaRPr lang="en-US" altLang="en-US" sz="3600" dirty="0"/>
          </a:p>
        </p:txBody>
      </p:sp>
      <p:pic>
        <p:nvPicPr>
          <p:cNvPr id="13317" name="Picture 10" title="Mouse Diagra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32225"/>
            <a:ext cx="25146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1295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09909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use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0200" y="1514475"/>
            <a:ext cx="6032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Time To Practice!</a:t>
            </a:r>
          </a:p>
        </p:txBody>
      </p:sp>
      <p:pic>
        <p:nvPicPr>
          <p:cNvPr id="14341" name="Picture 9" descr="mouseman.gif" title="Thinking ma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657600"/>
            <a:ext cx="36972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title="Library Archives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1295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title="Libraries and Literacy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09909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to practice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914400" y="1666875"/>
            <a:ext cx="7516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latin typeface="Arial Rounded MT Bold" pitchFamily="34" charset="0"/>
              </a:rPr>
              <a:t>We are going to learn: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971800"/>
            <a:ext cx="47513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600"/>
              <a:t>What a mouse is.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600"/>
              <a:t>How to hold a mouse.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600"/>
              <a:t>How to use a mouse.</a:t>
            </a:r>
          </a:p>
        </p:txBody>
      </p:sp>
      <p:pic>
        <p:nvPicPr>
          <p:cNvPr id="3077" name="Picture 8" descr="mouseman.gif" title="Thinking ma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657600"/>
            <a:ext cx="36972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10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are going to learn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1295400" y="1514475"/>
            <a:ext cx="6648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latin typeface="Arial Rounded MT Bold" pitchFamily="34" charset="0"/>
              </a:rPr>
              <a:t>What is the Mouse?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700338"/>
            <a:ext cx="8229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The mouse is an input device designed to manipulate objects on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computer screen and assist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you, the user, in interacting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with the computer. </a:t>
            </a:r>
          </a:p>
        </p:txBody>
      </p:sp>
      <p:pic>
        <p:nvPicPr>
          <p:cNvPr id="4101" name="Picture 8" descr="mouseman.gif" title="Thinking ma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657600"/>
            <a:ext cx="36972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43" y="215155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43" y="223769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685800" y="1514475"/>
            <a:ext cx="78882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Hold the Mouse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668588"/>
            <a:ext cx="8229600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Holding the mouse correctly will:</a:t>
            </a:r>
            <a:endParaRPr lang="en-US" sz="1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3600" dirty="0">
                <a:latin typeface="+mn-lt"/>
                <a:cs typeface="+mn-cs"/>
              </a:rPr>
              <a:t>Make using it easier and,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>
                <a:latin typeface="+mn-lt"/>
                <a:cs typeface="+mn-cs"/>
              </a:rPr>
              <a:t>more importantly,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2) Prevent stress and strain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+mn-cs"/>
              </a:rPr>
              <a:t>on your body!</a:t>
            </a:r>
          </a:p>
        </p:txBody>
      </p:sp>
      <p:pic>
        <p:nvPicPr>
          <p:cNvPr id="5125" name="Picture 8" descr="mouseman.gif" title="Thinking ma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657600"/>
            <a:ext cx="36972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43" y="248285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43" y="256899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hold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685800" y="1514475"/>
            <a:ext cx="78882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Hold the Mouse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776538"/>
            <a:ext cx="48006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Place the mouse close to the keyboard or laptop.</a:t>
            </a:r>
            <a:endParaRPr lang="en-US" alt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Center the base of the mouse in your palm.</a:t>
            </a:r>
          </a:p>
        </p:txBody>
      </p:sp>
      <p:pic>
        <p:nvPicPr>
          <p:cNvPr id="6149" name="Picture 11" title="Hand holding mou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4495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1768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0382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hold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685800" y="1514475"/>
            <a:ext cx="78882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Hold the Mouse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624138"/>
            <a:ext cx="8305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Rest your wrist on the mouse pad or desk, with the palm of your hand resting on the back portion of the mouse.</a:t>
            </a:r>
          </a:p>
        </p:txBody>
      </p:sp>
      <p:pic>
        <p:nvPicPr>
          <p:cNvPr id="7172" name="Picture 9" title="Hand holding mou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4384675"/>
            <a:ext cx="4495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43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43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hold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685800" y="1514475"/>
            <a:ext cx="78882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Hold the Mouse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514600"/>
            <a:ext cx="80406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Your thumb should rest on the table on one side of the mouse and your pinky finger should rest on the table on the other side.</a:t>
            </a:r>
          </a:p>
        </p:txBody>
      </p:sp>
      <p:pic>
        <p:nvPicPr>
          <p:cNvPr id="8196" name="Picture 9" title="Hand holding cute little mou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4384675"/>
            <a:ext cx="4495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227648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13" y="236262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hold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685800" y="1514475"/>
            <a:ext cx="78882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Hold the Mouse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514600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If you are right handed, your index finger should be on the left “button” and your middle finger should be on the right button.</a:t>
            </a:r>
          </a:p>
        </p:txBody>
      </p:sp>
      <p:pic>
        <p:nvPicPr>
          <p:cNvPr id="9220" name="Picture 9" title="Hand holding fuzzy mou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4384675"/>
            <a:ext cx="4495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227648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13" y="236262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hold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589213"/>
            <a:ext cx="8229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If you are left handed, your index finger should be on the right button and your middle finger should be on the left button.</a:t>
            </a:r>
          </a:p>
        </p:txBody>
      </p:sp>
      <p:sp>
        <p:nvSpPr>
          <p:cNvPr id="10243" name="TextBox 10"/>
          <p:cNvSpPr txBox="1">
            <a:spLocks noChangeArrowheads="1"/>
          </p:cNvSpPr>
          <p:nvPr/>
        </p:nvSpPr>
        <p:spPr bwMode="auto">
          <a:xfrm>
            <a:off x="685800" y="1514475"/>
            <a:ext cx="78882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Arial Rounded MT Bold" pitchFamily="34" charset="0"/>
              </a:rPr>
              <a:t>How to Hold the Mouse</a:t>
            </a:r>
          </a:p>
        </p:txBody>
      </p:sp>
      <p:pic>
        <p:nvPicPr>
          <p:cNvPr id="10244" name="Picture 9" title="cat holding mou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4384675"/>
            <a:ext cx="4495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title="Library Archiv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049" y="438468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title="Libraries and Literac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49" y="447082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hold the mouse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5633</TotalTime>
  <Words>370</Words>
  <Application>Microsoft Office PowerPoint</Application>
  <PresentationFormat>On-screen Show (4:3)</PresentationFormat>
  <Paragraphs>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Rounded MT Bold</vt:lpstr>
      <vt:lpstr>Calibri</vt:lpstr>
      <vt:lpstr>Office Theme</vt:lpstr>
      <vt:lpstr>Mouse Training</vt:lpstr>
      <vt:lpstr>We are going to learn</vt:lpstr>
      <vt:lpstr>What is the mouse</vt:lpstr>
      <vt:lpstr>How to hold the mouse</vt:lpstr>
      <vt:lpstr>How to hold the mouse</vt:lpstr>
      <vt:lpstr>How to hold the mouse</vt:lpstr>
      <vt:lpstr>How to hold the mouse</vt:lpstr>
      <vt:lpstr>How to hold the mouse</vt:lpstr>
      <vt:lpstr>How to hold the mouse</vt:lpstr>
      <vt:lpstr>How to hold the mouse</vt:lpstr>
      <vt:lpstr>The Cursor</vt:lpstr>
      <vt:lpstr>How to use the mouse</vt:lpstr>
      <vt:lpstr>Time to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</dc:creator>
  <cp:lastModifiedBy>Goyco, Jorge A</cp:lastModifiedBy>
  <cp:revision>116</cp:revision>
  <dcterms:created xsi:type="dcterms:W3CDTF">2012-02-02T18:02:38Z</dcterms:created>
  <dcterms:modified xsi:type="dcterms:W3CDTF">2018-03-29T21:17:58Z</dcterms:modified>
</cp:coreProperties>
</file>